
<file path=[Content_Types].xml><?xml version="1.0" encoding="utf-8"?>
<Types xmlns="http://schemas.openxmlformats.org/package/2006/content-types">
  <Default Extension="xml" ContentType="application/vnd.openxmlformats-package.core-properties+xml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2d89a1d4166d4d89" /><Relationship Type="http://schemas.openxmlformats.org/officeDocument/2006/relationships/extended-properties" Target="/docProps/app.xml" Id="Rbfbb21e7433c45e4" /><Relationship Type="http://schemas.openxmlformats.org/officeDocument/2006/relationships/officeDocument" Target="/ppt/presentation.xml" Id="R01bf98323b6e4521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ca669f7888ea48cc"/>
  </p:sldMasterIdLst>
  <p:notesMasterIdLst>
    <p:notesMasterId xmlns:r="http://schemas.openxmlformats.org/officeDocument/2006/relationships" r:id="Rccbfe551d0d74adf"/>
  </p:notesMasterIdLst>
  <p:sldIdLst>
    <p:sldId xmlns:r="http://schemas.openxmlformats.org/officeDocument/2006/relationships" id="256" r:id="R6557ce4d2b9a4a23"/>
    <p:sldId xmlns:r="http://schemas.openxmlformats.org/officeDocument/2006/relationships" id="257" r:id="Rfc548f89e2c84f3f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482ede374a384872" /><Relationship Type="http://schemas.openxmlformats.org/officeDocument/2006/relationships/slideMaster" Target="/ppt/slideMasters/slideMaster1.xml" Id="Rca669f7888ea48cc" /><Relationship Type="http://schemas.openxmlformats.org/officeDocument/2006/relationships/notesMaster" Target="/ppt/notesMasters/notesMaster1.xml" Id="Rccbfe551d0d74adf" /><Relationship Type="http://schemas.openxmlformats.org/officeDocument/2006/relationships/presProps" Target="/ppt/presProps.xml" Id="Rbbdc2e5096054b09" /><Relationship Type="http://schemas.openxmlformats.org/officeDocument/2006/relationships/tableStyles" Target="/ppt/tableStyles.xml" Id="R5ea1eb7081f04b5c" /><Relationship Type="http://schemas.openxmlformats.org/officeDocument/2006/relationships/slide" Target="/ppt/slides/slide1.xml" Id="R6557ce4d2b9a4a23" /><Relationship Type="http://schemas.openxmlformats.org/officeDocument/2006/relationships/slide" Target="/ppt/slides/slide2.xml" Id="Rfc548f89e2c84f3f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34469d048a834d7b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480cf353cc9641c7" /><Relationship Type="http://schemas.openxmlformats.org/officeDocument/2006/relationships/notesMaster" Target="/ppt/notesMasters/notesMaster1.xml" Id="R8507a91cc4324e14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43fd22f8e2974e59" /><Relationship Type="http://schemas.openxmlformats.org/officeDocument/2006/relationships/notesMaster" Target="/ppt/notesMasters/notesMaster1.xml" Id="R7f0e59cecdf84174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Original fictional event facts for a layout demonstration, not a customer deck. Both slides retain the same four supplied facts and title. Only type hierarchy, alignment and spacing differ. No attendance, learning or business-results claim.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Original fictional event facts for a layout demonstration, not a customer deck. Both slides retain the same four supplied facts and title. Only type hierarchy, alignment and spacing differ. No attendance, learning or business-results claim.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f4539649c6f04548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469da9386d484d96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7a4ec6b79e40436a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2fc59019a33145fd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9f1551919692408c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a9776f7a9ebd4640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E0C2DF1D-9886-416F-92D0-596C3C096652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590800"/>
            <a:ext cx="97536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Subtitle">
            <a:extLst xmlns:a="http://schemas.openxmlformats.org/drawingml/2006/main">
              <a:ext uri="{FF2B5EF4-FFF2-40B4-BE49-F238E27FC236}">
                <a16:creationId xmlns:a16="http://schemas.microsoft.com/office/drawing/2014/main" id="{AC1FC903-A654-46EC-B7AE-5E47FBBECEF8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828800" y="3771900"/>
            <a:ext cx="8534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8C7A59F7-15C0-4116-8794-DC79DAE6CE82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857500"/>
            <a:ext cx="97536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8B9188EB-233C-4D67-8291-9AAFD91F7A34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DF4E625A-211B-45FB-AE17-4D553E454A54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108204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3CDF19C2-7F98-4D55-8DB2-18AEE27102C8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5C67FBE5-896F-4924-A376-DE9B4A83B5E1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  <p:sp>
        <p:nvSpPr>
          <p:cNvPr id="3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795248AF-3B43-44AF-9FA7-8C2E7DC53D24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64770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DEE274B2-3A3E-45F3-8669-46B384273E8A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B92F3848-AB63-4F48-B3D5-9846B2AA83DC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12fcfef27e1545ea" /><Relationship Type="http://schemas.openxmlformats.org/officeDocument/2006/relationships/slideLayout" Target="/ppt/slideLayouts/slideLayout1.xml" Id="R06fcb256c003435f" /><Relationship Type="http://schemas.openxmlformats.org/officeDocument/2006/relationships/slideLayout" Target="/ppt/slideLayouts/slideLayout2.xml" Id="Ref32142ee6eb42e9" /><Relationship Type="http://schemas.openxmlformats.org/officeDocument/2006/relationships/slideLayout" Target="/ppt/slideLayouts/slideLayout3.xml" Id="R12c882d2a3d74594" /><Relationship Type="http://schemas.openxmlformats.org/officeDocument/2006/relationships/slideLayout" Target="/ppt/slideLayouts/slideLayout4.xml" Id="R3a4a9178faad4ee4" /><Relationship Type="http://schemas.openxmlformats.org/officeDocument/2006/relationships/slideLayout" Target="/ppt/slideLayouts/slideLayout5.xml" Id="R407868e7c7ee44f8" /><Relationship Type="http://schemas.openxmlformats.org/officeDocument/2006/relationships/slideLayout" Target="/ppt/slideLayouts/slideLayout6.xml" Id="R65a1f8a188554118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06fcb256c003435f"/>
    <p:sldLayoutId xmlns:r="http://schemas.openxmlformats.org/officeDocument/2006/relationships" id="2147483650" r:id="Ref32142ee6eb42e9"/>
    <p:sldLayoutId xmlns:r="http://schemas.openxmlformats.org/officeDocument/2006/relationships" id="2147483651" r:id="R12c882d2a3d74594"/>
    <p:sldLayoutId xmlns:r="http://schemas.openxmlformats.org/officeDocument/2006/relationships" id="2147483652" r:id="R3a4a9178faad4ee4"/>
    <p:sldLayoutId xmlns:r="http://schemas.openxmlformats.org/officeDocument/2006/relationships" id="2147483653" r:id="R407868e7c7ee44f8"/>
    <p:sldLayoutId xmlns:r="http://schemas.openxmlformats.org/officeDocument/2006/relationships" id="2147483654" r:id="R65a1f8a188554118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349c05a1b24c4eca" /><Relationship Type="http://schemas.openxmlformats.org/officeDocument/2006/relationships/notesSlide" Target="/ppt/notesSlides/notesSlide1.xml" Id="R05b68c23184c4c3b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67a56e1bfeeb4dc1" /><Relationship Type="http://schemas.openxmlformats.org/officeDocument/2006/relationships/notesSlide" Target="/ppt/notesSlides/notesSlide2.xml" Id="Rb9d839bc042c48a5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8F6F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example-label">
            <a:extLst xmlns:a="http://schemas.openxmlformats.org/drawingml/2006/main">
              <a:ext uri="{FF2B5EF4-FFF2-40B4-BE49-F238E27FC236}">
                <a16:creationId xmlns:a16="http://schemas.microsoft.com/office/drawing/2014/main" id="{8816208A-3827-47B8-96A6-6D4A139D3C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28625"/>
            <a:ext cx="104775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575" b="1">
                <a:solidFill>
                  <a:srgbClr val="244BB4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575" b="1">
                <a:solidFill>
                  <a:srgbClr val="244BB4"/>
                </a:solidFill>
                <a:latin typeface="Arial"/>
                <a:ea typeface="Arial"/>
                <a:cs typeface="Arial"/>
              </a:defRPr>
            </a:pPr>
            <a:r>
              <a:rPr sz="1575" b="1">
                <a:solidFill>
                  <a:srgbClr val="244BB4"/>
                </a:solidFill>
                <a:latin typeface="Arial"/>
                <a:ea typeface="Arial"/>
                <a:cs typeface="Arial"/>
              </a:rPr>
              <a:t>Original layout</a:t>
            </a:r>
          </a:p>
        </p:txBody>
      </p:sp>
      <p:sp>
        <p:nvSpPr>
          <p:cNvPr id="2" name="title">
            <a:extLst xmlns:a="http://schemas.openxmlformats.org/drawingml/2006/main">
              <a:ext uri="{FF2B5EF4-FFF2-40B4-BE49-F238E27FC236}">
                <a16:creationId xmlns:a16="http://schemas.microsoft.com/office/drawing/2014/main" id="{64C7E24E-3AB2-4802-AD49-E75C33294C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095375"/>
            <a:ext cx="108204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2550" b="1">
                <a:solidFill>
                  <a:srgbClr val="19283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2550" b="1">
                <a:solidFill>
                  <a:srgbClr val="19283B"/>
                </a:solidFill>
                <a:latin typeface="Arial"/>
                <a:ea typeface="Arial"/>
                <a:cs typeface="Arial"/>
              </a:defRPr>
            </a:pPr>
            <a:r>
              <a:rPr sz="2550" b="1">
                <a:solidFill>
                  <a:srgbClr val="19283B"/>
                </a:solidFill>
                <a:latin typeface="Arial"/>
                <a:ea typeface="Arial"/>
                <a:cs typeface="Arial"/>
              </a:rPr>
              <a:t>Fictional workshop details</a:t>
            </a:r>
          </a:p>
        </p:txBody>
      </p:sp>
      <p:sp>
        <p:nvSpPr>
          <p:cNvPr id="3" name="fact-0">
            <a:extLst xmlns:a="http://schemas.openxmlformats.org/drawingml/2006/main">
              <a:ext uri="{FF2B5EF4-FFF2-40B4-BE49-F238E27FC236}">
                <a16:creationId xmlns:a16="http://schemas.microsoft.com/office/drawing/2014/main" id="{893DF489-9F71-4DF5-ABAA-D85050705A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190750"/>
            <a:ext cx="100012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800" b="0">
                <a:solidFill>
                  <a:srgbClr val="19283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800" b="0">
                <a:solidFill>
                  <a:srgbClr val="19283B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19283B"/>
                </a:solidFill>
                <a:latin typeface="Arial"/>
                <a:ea typeface="Arial"/>
                <a:cs typeface="Arial"/>
              </a:rPr>
              <a:t>20 October 2026, 15:00 UTC</a:t>
            </a:r>
          </a:p>
        </p:txBody>
      </p:sp>
      <p:sp>
        <p:nvSpPr>
          <p:cNvPr id="4" name="fact-1">
            <a:extLst xmlns:a="http://schemas.openxmlformats.org/drawingml/2006/main">
              <a:ext uri="{FF2B5EF4-FFF2-40B4-BE49-F238E27FC236}">
                <a16:creationId xmlns:a16="http://schemas.microsoft.com/office/drawing/2014/main" id="{05B03998-F2B7-4795-9A3C-9FB8F17946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38250" y="2647950"/>
            <a:ext cx="100012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800" b="0">
                <a:solidFill>
                  <a:srgbClr val="19283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800" b="0">
                <a:solidFill>
                  <a:srgbClr val="19283B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19283B"/>
                </a:solidFill>
                <a:latin typeface="Arial"/>
                <a:ea typeface="Arial"/>
                <a:cs typeface="Arial"/>
              </a:rPr>
              <a:t>Online workshop</a:t>
            </a:r>
          </a:p>
        </p:txBody>
      </p:sp>
      <p:sp>
        <p:nvSpPr>
          <p:cNvPr id="5" name="fact-2">
            <a:extLst xmlns:a="http://schemas.openxmlformats.org/drawingml/2006/main">
              <a:ext uri="{FF2B5EF4-FFF2-40B4-BE49-F238E27FC236}">
                <a16:creationId xmlns:a16="http://schemas.microsoft.com/office/drawing/2014/main" id="{15F4E874-C377-40EA-B177-64D4236B23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3105150"/>
            <a:ext cx="100012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800" b="0">
                <a:solidFill>
                  <a:srgbClr val="19283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800" b="0">
                <a:solidFill>
                  <a:srgbClr val="19283B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19283B"/>
                </a:solidFill>
                <a:latin typeface="Arial"/>
                <a:ea typeface="Arial"/>
                <a:cs typeface="Arial"/>
              </a:rPr>
              <a:t>Bring a notebook and pencil.</a:t>
            </a:r>
          </a:p>
        </p:txBody>
      </p:sp>
      <p:sp>
        <p:nvSpPr>
          <p:cNvPr id="6" name="fact-3">
            <a:extLst xmlns:a="http://schemas.openxmlformats.org/drawingml/2006/main">
              <a:ext uri="{FF2B5EF4-FFF2-40B4-BE49-F238E27FC236}">
                <a16:creationId xmlns:a16="http://schemas.microsoft.com/office/drawing/2014/main" id="{C908181B-D0DC-4A35-8478-7B448FF5C8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3562350"/>
            <a:ext cx="100012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800" b="0">
                <a:solidFill>
                  <a:srgbClr val="19283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800" b="0">
                <a:solidFill>
                  <a:srgbClr val="19283B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19283B"/>
                </a:solidFill>
                <a:latin typeface="Arial"/>
                <a:ea typeface="Arial"/>
                <a:cs typeface="Arial"/>
              </a:rPr>
              <a:t>Access link: organizer to confirm.</a:t>
            </a:r>
          </a:p>
        </p:txBody>
      </p:sp>
      <p:sp>
        <p:nvSpPr>
          <p:cNvPr id="7" name="source-note">
            <a:extLst xmlns:a="http://schemas.openxmlformats.org/drawingml/2006/main">
              <a:ext uri="{FF2B5EF4-FFF2-40B4-BE49-F238E27FC236}">
                <a16:creationId xmlns:a16="http://schemas.microsoft.com/office/drawing/2014/main" id="{B865F88F-DDC1-4098-A92F-0180D2ADCA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286500"/>
            <a:ext cx="108204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19283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19283B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19283B"/>
                </a:solidFill>
                <a:latin typeface="Arial"/>
                <a:ea typeface="Arial"/>
                <a:cs typeface="Arial"/>
              </a:rPr>
              <a:t>Odd Rule Lab original fictional example. AI-assisted.</a:t>
            </a:r>
          </a:p>
        </p:txBody>
      </p:sp>
    </p:spTree>
    <p:extLst>
      <p:ext uri="{BB962C8B-B14F-4D97-AF65-F5344CB8AC3E}">
        <p14:creationId xmlns:p14="http://schemas.microsoft.com/office/powerpoint/2010/main" val="24844380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8F6F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example-label">
            <a:extLst xmlns:a="http://schemas.openxmlformats.org/drawingml/2006/main">
              <a:ext uri="{FF2B5EF4-FFF2-40B4-BE49-F238E27FC236}">
                <a16:creationId xmlns:a16="http://schemas.microsoft.com/office/drawing/2014/main" id="{9614EAF1-1A7F-4AC8-8349-EFCCC37C9F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28625"/>
            <a:ext cx="104775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575" b="1">
                <a:solidFill>
                  <a:srgbClr val="244BB4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575" b="1">
                <a:solidFill>
                  <a:srgbClr val="244BB4"/>
                </a:solidFill>
                <a:latin typeface="Arial"/>
                <a:ea typeface="Arial"/>
                <a:cs typeface="Arial"/>
              </a:defRPr>
            </a:pPr>
            <a:r>
              <a:rPr sz="1575" b="1">
                <a:solidFill>
                  <a:srgbClr val="244BB4"/>
                </a:solidFill>
                <a:latin typeface="Arial"/>
                <a:ea typeface="Arial"/>
                <a:cs typeface="Arial"/>
              </a:rPr>
              <a:t>Adjusted layout</a:t>
            </a:r>
          </a:p>
        </p:txBody>
      </p:sp>
      <p:sp>
        <p:nvSpPr>
          <p:cNvPr id="2" name="title">
            <a:extLst xmlns:a="http://schemas.openxmlformats.org/drawingml/2006/main">
              <a:ext uri="{FF2B5EF4-FFF2-40B4-BE49-F238E27FC236}">
                <a16:creationId xmlns:a16="http://schemas.microsoft.com/office/drawing/2014/main" id="{80BC435C-A57D-4953-BD94-68B8A96383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095375"/>
            <a:ext cx="108204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4500" b="1">
                <a:solidFill>
                  <a:srgbClr val="19283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4500" b="1">
                <a:solidFill>
                  <a:srgbClr val="19283B"/>
                </a:solidFill>
                <a:latin typeface="Arial"/>
                <a:ea typeface="Arial"/>
                <a:cs typeface="Arial"/>
              </a:defRPr>
            </a:pPr>
            <a:r>
              <a:rPr sz="4500" b="1">
                <a:solidFill>
                  <a:srgbClr val="19283B"/>
                </a:solidFill>
                <a:latin typeface="Arial"/>
                <a:ea typeface="Arial"/>
                <a:cs typeface="Arial"/>
              </a:rPr>
              <a:t>Fictional workshop details</a:t>
            </a:r>
          </a:p>
        </p:txBody>
      </p:sp>
      <p:sp>
        <p:nvSpPr>
          <p:cNvPr id="3" name="fact-0">
            <a:extLst xmlns:a="http://schemas.openxmlformats.org/drawingml/2006/main">
              <a:ext uri="{FF2B5EF4-FFF2-40B4-BE49-F238E27FC236}">
                <a16:creationId xmlns:a16="http://schemas.microsoft.com/office/drawing/2014/main" id="{EB91AAD7-A734-419A-903D-C54F862196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428875"/>
            <a:ext cx="100012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2700" b="0">
                <a:solidFill>
                  <a:srgbClr val="19283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2700" b="0">
                <a:solidFill>
                  <a:srgbClr val="19283B"/>
                </a:solidFill>
                <a:latin typeface="Arial"/>
                <a:ea typeface="Arial"/>
                <a:cs typeface="Arial"/>
              </a:defRPr>
            </a:pPr>
            <a:r>
              <a:rPr sz="2700" b="0">
                <a:solidFill>
                  <a:srgbClr val="19283B"/>
                </a:solidFill>
                <a:latin typeface="Arial"/>
                <a:ea typeface="Arial"/>
                <a:cs typeface="Arial"/>
              </a:rPr>
              <a:t>20 October 2026, 15:00 UTC</a:t>
            </a:r>
          </a:p>
        </p:txBody>
      </p:sp>
      <p:sp>
        <p:nvSpPr>
          <p:cNvPr id="4" name="fact-1">
            <a:extLst xmlns:a="http://schemas.openxmlformats.org/drawingml/2006/main">
              <a:ext uri="{FF2B5EF4-FFF2-40B4-BE49-F238E27FC236}">
                <a16:creationId xmlns:a16="http://schemas.microsoft.com/office/drawing/2014/main" id="{73BE61D2-D031-424F-A7EB-53BCAC8A8F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209925"/>
            <a:ext cx="100012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2700" b="0">
                <a:solidFill>
                  <a:srgbClr val="19283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2700" b="0">
                <a:solidFill>
                  <a:srgbClr val="19283B"/>
                </a:solidFill>
                <a:latin typeface="Arial"/>
                <a:ea typeface="Arial"/>
                <a:cs typeface="Arial"/>
              </a:defRPr>
            </a:pPr>
            <a:r>
              <a:rPr sz="2700" b="0">
                <a:solidFill>
                  <a:srgbClr val="19283B"/>
                </a:solidFill>
                <a:latin typeface="Arial"/>
                <a:ea typeface="Arial"/>
                <a:cs typeface="Arial"/>
              </a:rPr>
              <a:t>Online workshop</a:t>
            </a:r>
          </a:p>
        </p:txBody>
      </p:sp>
      <p:sp>
        <p:nvSpPr>
          <p:cNvPr id="5" name="fact-2">
            <a:extLst xmlns:a="http://schemas.openxmlformats.org/drawingml/2006/main">
              <a:ext uri="{FF2B5EF4-FFF2-40B4-BE49-F238E27FC236}">
                <a16:creationId xmlns:a16="http://schemas.microsoft.com/office/drawing/2014/main" id="{1920BC0D-2137-476A-A7F2-518CC0C075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90975"/>
            <a:ext cx="100012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2700" b="0">
                <a:solidFill>
                  <a:srgbClr val="19283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2700" b="0">
                <a:solidFill>
                  <a:srgbClr val="19283B"/>
                </a:solidFill>
                <a:latin typeface="Arial"/>
                <a:ea typeface="Arial"/>
                <a:cs typeface="Arial"/>
              </a:defRPr>
            </a:pPr>
            <a:r>
              <a:rPr sz="2700" b="0">
                <a:solidFill>
                  <a:srgbClr val="19283B"/>
                </a:solidFill>
                <a:latin typeface="Arial"/>
                <a:ea typeface="Arial"/>
                <a:cs typeface="Arial"/>
              </a:rPr>
              <a:t>Bring a notebook and pencil.</a:t>
            </a:r>
          </a:p>
        </p:txBody>
      </p:sp>
      <p:sp>
        <p:nvSpPr>
          <p:cNvPr id="6" name="fact-3">
            <a:extLst xmlns:a="http://schemas.openxmlformats.org/drawingml/2006/main">
              <a:ext uri="{FF2B5EF4-FFF2-40B4-BE49-F238E27FC236}">
                <a16:creationId xmlns:a16="http://schemas.microsoft.com/office/drawing/2014/main" id="{F93F6C63-36AB-416E-9965-922A3E6E02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772025"/>
            <a:ext cx="100012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2700" b="0">
                <a:solidFill>
                  <a:srgbClr val="19283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2700" b="0">
                <a:solidFill>
                  <a:srgbClr val="19283B"/>
                </a:solidFill>
                <a:latin typeface="Arial"/>
                <a:ea typeface="Arial"/>
                <a:cs typeface="Arial"/>
              </a:defRPr>
            </a:pPr>
            <a:r>
              <a:rPr sz="2700" b="0">
                <a:solidFill>
                  <a:srgbClr val="19283B"/>
                </a:solidFill>
                <a:latin typeface="Arial"/>
                <a:ea typeface="Arial"/>
                <a:cs typeface="Arial"/>
              </a:rPr>
              <a:t>Access link: organizer to confirm.</a:t>
            </a:r>
          </a:p>
        </p:txBody>
      </p:sp>
      <p:sp>
        <p:nvSpPr>
          <p:cNvPr id="7" name="source-note">
            <a:extLst xmlns:a="http://schemas.openxmlformats.org/drawingml/2006/main">
              <a:ext uri="{FF2B5EF4-FFF2-40B4-BE49-F238E27FC236}">
                <a16:creationId xmlns:a16="http://schemas.microsoft.com/office/drawing/2014/main" id="{94BDE6C7-D90C-4E6A-A385-5063DC38DD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286500"/>
            <a:ext cx="108204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19283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19283B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19283B"/>
                </a:solidFill>
                <a:latin typeface="Arial"/>
                <a:ea typeface="Arial"/>
                <a:cs typeface="Arial"/>
              </a:rPr>
              <a:t>Odd Rule Lab original fictional example. AI-assisted.</a:t>
            </a:r>
          </a:p>
        </p:txBody>
      </p:sp>
    </p:spTree>
    <p:extLst>
      <p:ext uri="{BB962C8B-B14F-4D97-AF65-F5344CB8AC3E}">
        <p14:creationId xmlns:p14="http://schemas.microsoft.com/office/powerpoint/2010/main" val="861482135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2026-10-15T12:51:59.8110000Z</dcterms:created>
  <dcterms:modified xsi:type="dcterms:W3CDTF">2026-10-15T12:51:59.8110000Z</dcterms:modified>
</coreProperties>
</file>